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8" r:id="rId2"/>
    <p:sldId id="257" r:id="rId3"/>
    <p:sldId id="264" r:id="rId4"/>
    <p:sldId id="265" r:id="rId5"/>
    <p:sldId id="259" r:id="rId6"/>
    <p:sldId id="260" r:id="rId7"/>
    <p:sldId id="261" r:id="rId8"/>
    <p:sldId id="262" r:id="rId9"/>
    <p:sldId id="263" r:id="rId10"/>
    <p:sldId id="266" r:id="rId11"/>
  </p:sldIdLst>
  <p:sldSz cx="9144000" cy="6858000" type="screen4x3"/>
  <p:notesSz cx="9144000" cy="6858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1">
          <p15:clr>
            <a:srgbClr val="A4A3A4"/>
          </p15:clr>
        </p15:guide>
        <p15:guide id="2" pos="21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D573"/>
    <a:srgbClr val="00A2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E66BEF-CB14-4086-9229-232086B4FB6F}" v="16" dt="2022-02-09T13:41:08.2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Stijl, licht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Stijl, licht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Stijl, lich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DA37D80-6434-44D0-A028-1B22A696006F}" styleName="Stijl, licht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A111915-BE36-4E01-A7E5-04B1672EAD32}" styleName="Stijl, licht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Stijl, licht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CAF9ED-07DC-4A11-8D7F-57B35C25682E}" styleName="Stijl, gemiddeld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ABFCF23-3B69-468F-B69F-88F6DE6A72F2}" styleName="Stijl, gemiddeld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85161" autoAdjust="0"/>
  </p:normalViewPr>
  <p:slideViewPr>
    <p:cSldViewPr snapToGrid="0" snapToObjects="1">
      <p:cViewPr varScale="1">
        <p:scale>
          <a:sx n="76" d="100"/>
          <a:sy n="76" d="100"/>
        </p:scale>
        <p:origin x="1227" y="57"/>
      </p:cViewPr>
      <p:guideLst>
        <p:guide orient="horz" pos="811"/>
        <p:guide pos="21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lip Rehburg" userId="b9f2f4b52a9d96c4" providerId="LiveId" clId="{C9E66BEF-CB14-4086-9229-232086B4FB6F}"/>
    <pc:docChg chg="undo custSel addSld modSld">
      <pc:chgData name="Filip Rehburg" userId="b9f2f4b52a9d96c4" providerId="LiveId" clId="{C9E66BEF-CB14-4086-9229-232086B4FB6F}" dt="2022-02-09T13:54:08.174" v="1530" actId="1076"/>
      <pc:docMkLst>
        <pc:docMk/>
      </pc:docMkLst>
      <pc:sldChg chg="addSp modSp mod">
        <pc:chgData name="Filip Rehburg" userId="b9f2f4b52a9d96c4" providerId="LiveId" clId="{C9E66BEF-CB14-4086-9229-232086B4FB6F}" dt="2022-02-09T13:22:25.661" v="880" actId="20577"/>
        <pc:sldMkLst>
          <pc:docMk/>
          <pc:sldMk cId="1834472060" sldId="257"/>
        </pc:sldMkLst>
        <pc:spChg chg="mod">
          <ac:chgData name="Filip Rehburg" userId="b9f2f4b52a9d96c4" providerId="LiveId" clId="{C9E66BEF-CB14-4086-9229-232086B4FB6F}" dt="2022-02-09T13:06:39.957" v="858" actId="207"/>
          <ac:spMkLst>
            <pc:docMk/>
            <pc:sldMk cId="1834472060" sldId="257"/>
            <ac:spMk id="2" creationId="{00000000-0000-0000-0000-000000000000}"/>
          </ac:spMkLst>
        </pc:spChg>
        <pc:spChg chg="mod">
          <ac:chgData name="Filip Rehburg" userId="b9f2f4b52a9d96c4" providerId="LiveId" clId="{C9E66BEF-CB14-4086-9229-232086B4FB6F}" dt="2022-02-09T13:22:25.661" v="880" actId="20577"/>
          <ac:spMkLst>
            <pc:docMk/>
            <pc:sldMk cId="1834472060" sldId="257"/>
            <ac:spMk id="3" creationId="{00000000-0000-0000-0000-000000000000}"/>
          </ac:spMkLst>
        </pc:spChg>
        <pc:picChg chg="add mod modCrop">
          <ac:chgData name="Filip Rehburg" userId="b9f2f4b52a9d96c4" providerId="LiveId" clId="{C9E66BEF-CB14-4086-9229-232086B4FB6F}" dt="2022-02-09T13:15:25.828" v="870" actId="732"/>
          <ac:picMkLst>
            <pc:docMk/>
            <pc:sldMk cId="1834472060" sldId="257"/>
            <ac:picMk id="5" creationId="{C7733B72-F55F-4ABC-9C02-2C73B86768F2}"/>
          </ac:picMkLst>
        </pc:picChg>
      </pc:sldChg>
      <pc:sldChg chg="modSp mod">
        <pc:chgData name="Filip Rehburg" userId="b9f2f4b52a9d96c4" providerId="LiveId" clId="{C9E66BEF-CB14-4086-9229-232086B4FB6F}" dt="2022-02-09T12:55:23.007" v="86" actId="20577"/>
        <pc:sldMkLst>
          <pc:docMk/>
          <pc:sldMk cId="550971552" sldId="258"/>
        </pc:sldMkLst>
        <pc:spChg chg="mod">
          <ac:chgData name="Filip Rehburg" userId="b9f2f4b52a9d96c4" providerId="LiveId" clId="{C9E66BEF-CB14-4086-9229-232086B4FB6F}" dt="2022-02-09T12:55:16.879" v="69" actId="20577"/>
          <ac:spMkLst>
            <pc:docMk/>
            <pc:sldMk cId="550971552" sldId="258"/>
            <ac:spMk id="2" creationId="{00000000-0000-0000-0000-000000000000}"/>
          </ac:spMkLst>
        </pc:spChg>
        <pc:spChg chg="mod">
          <ac:chgData name="Filip Rehburg" userId="b9f2f4b52a9d96c4" providerId="LiveId" clId="{C9E66BEF-CB14-4086-9229-232086B4FB6F}" dt="2022-02-09T12:55:23.007" v="86" actId="20577"/>
          <ac:spMkLst>
            <pc:docMk/>
            <pc:sldMk cId="550971552" sldId="258"/>
            <ac:spMk id="3" creationId="{00000000-0000-0000-0000-000000000000}"/>
          </ac:spMkLst>
        </pc:spChg>
      </pc:sldChg>
      <pc:sldChg chg="addSp modSp new mod">
        <pc:chgData name="Filip Rehburg" userId="b9f2f4b52a9d96c4" providerId="LiveId" clId="{C9E66BEF-CB14-4086-9229-232086B4FB6F}" dt="2022-02-09T13:26:46.943" v="1121" actId="20577"/>
        <pc:sldMkLst>
          <pc:docMk/>
          <pc:sldMk cId="3406651862" sldId="259"/>
        </pc:sldMkLst>
        <pc:spChg chg="mod">
          <ac:chgData name="Filip Rehburg" userId="b9f2f4b52a9d96c4" providerId="LiveId" clId="{C9E66BEF-CB14-4086-9229-232086B4FB6F}" dt="2022-02-09T13:06:56.331" v="861" actId="207"/>
          <ac:spMkLst>
            <pc:docMk/>
            <pc:sldMk cId="3406651862" sldId="259"/>
            <ac:spMk id="2" creationId="{EBA78E1F-DEF4-46F1-B658-D87F9FB367E1}"/>
          </ac:spMkLst>
        </pc:spChg>
        <pc:spChg chg="mod">
          <ac:chgData name="Filip Rehburg" userId="b9f2f4b52a9d96c4" providerId="LiveId" clId="{C9E66BEF-CB14-4086-9229-232086B4FB6F}" dt="2022-02-09T13:26:46.943" v="1121" actId="20577"/>
          <ac:spMkLst>
            <pc:docMk/>
            <pc:sldMk cId="3406651862" sldId="259"/>
            <ac:spMk id="3" creationId="{1E5F16C8-E56E-4FCF-8670-B28774C459A0}"/>
          </ac:spMkLst>
        </pc:spChg>
        <pc:picChg chg="add mod">
          <ac:chgData name="Filip Rehburg" userId="b9f2f4b52a9d96c4" providerId="LiveId" clId="{C9E66BEF-CB14-4086-9229-232086B4FB6F}" dt="2022-02-09T13:15:35.011" v="873"/>
          <ac:picMkLst>
            <pc:docMk/>
            <pc:sldMk cId="3406651862" sldId="259"/>
            <ac:picMk id="4" creationId="{928E7204-E663-49EB-A22D-6BE9316E71CE}"/>
          </ac:picMkLst>
        </pc:picChg>
      </pc:sldChg>
      <pc:sldChg chg="addSp modSp new mod">
        <pc:chgData name="Filip Rehburg" userId="b9f2f4b52a9d96c4" providerId="LiveId" clId="{C9E66BEF-CB14-4086-9229-232086B4FB6F}" dt="2022-02-09T13:32:29.634" v="1476" actId="20577"/>
        <pc:sldMkLst>
          <pc:docMk/>
          <pc:sldMk cId="24394712" sldId="260"/>
        </pc:sldMkLst>
        <pc:spChg chg="mod">
          <ac:chgData name="Filip Rehburg" userId="b9f2f4b52a9d96c4" providerId="LiveId" clId="{C9E66BEF-CB14-4086-9229-232086B4FB6F}" dt="2022-02-09T13:15:57.389" v="879" actId="14100"/>
          <ac:spMkLst>
            <pc:docMk/>
            <pc:sldMk cId="24394712" sldId="260"/>
            <ac:spMk id="2" creationId="{B73DF53E-8506-4634-A5B4-B88E0049E13F}"/>
          </ac:spMkLst>
        </pc:spChg>
        <pc:spChg chg="mod">
          <ac:chgData name="Filip Rehburg" userId="b9f2f4b52a9d96c4" providerId="LiveId" clId="{C9E66BEF-CB14-4086-9229-232086B4FB6F}" dt="2022-02-09T13:32:29.634" v="1476" actId="20577"/>
          <ac:spMkLst>
            <pc:docMk/>
            <pc:sldMk cId="24394712" sldId="260"/>
            <ac:spMk id="3" creationId="{493A4617-C96F-4B5A-A86D-DF8FC56EC145}"/>
          </ac:spMkLst>
        </pc:spChg>
        <pc:picChg chg="add mod">
          <ac:chgData name="Filip Rehburg" userId="b9f2f4b52a9d96c4" providerId="LiveId" clId="{C9E66BEF-CB14-4086-9229-232086B4FB6F}" dt="2022-02-09T13:15:36.708" v="874"/>
          <ac:picMkLst>
            <pc:docMk/>
            <pc:sldMk cId="24394712" sldId="260"/>
            <ac:picMk id="4" creationId="{3D083D44-535E-4B8F-9500-5A4957917A83}"/>
          </ac:picMkLst>
        </pc:picChg>
        <pc:picChg chg="add mod">
          <ac:chgData name="Filip Rehburg" userId="b9f2f4b52a9d96c4" providerId="LiveId" clId="{C9E66BEF-CB14-4086-9229-232086B4FB6F}" dt="2022-02-09T13:28:58.390" v="1262" actId="1076"/>
          <ac:picMkLst>
            <pc:docMk/>
            <pc:sldMk cId="24394712" sldId="260"/>
            <ac:picMk id="5" creationId="{728ABB62-A31C-4A5A-8102-77D325BE1B3E}"/>
          </ac:picMkLst>
        </pc:picChg>
      </pc:sldChg>
      <pc:sldChg chg="addSp modSp new mod">
        <pc:chgData name="Filip Rehburg" userId="b9f2f4b52a9d96c4" providerId="LiveId" clId="{C9E66BEF-CB14-4086-9229-232086B4FB6F}" dt="2022-02-09T13:41:08.178" v="1491" actId="20577"/>
        <pc:sldMkLst>
          <pc:docMk/>
          <pc:sldMk cId="131147304" sldId="261"/>
        </pc:sldMkLst>
        <pc:spChg chg="mod">
          <ac:chgData name="Filip Rehburg" userId="b9f2f4b52a9d96c4" providerId="LiveId" clId="{C9E66BEF-CB14-4086-9229-232086B4FB6F}" dt="2022-02-09T13:07:03.929" v="863" actId="207"/>
          <ac:spMkLst>
            <pc:docMk/>
            <pc:sldMk cId="131147304" sldId="261"/>
            <ac:spMk id="2" creationId="{FF15CECE-42FD-4AB9-AEE2-1C691604F46A}"/>
          </ac:spMkLst>
        </pc:spChg>
        <pc:spChg chg="mod">
          <ac:chgData name="Filip Rehburg" userId="b9f2f4b52a9d96c4" providerId="LiveId" clId="{C9E66BEF-CB14-4086-9229-232086B4FB6F}" dt="2022-02-09T13:41:08.178" v="1491" actId="20577"/>
          <ac:spMkLst>
            <pc:docMk/>
            <pc:sldMk cId="131147304" sldId="261"/>
            <ac:spMk id="3" creationId="{B29E4DB9-89D0-4FAB-B0BD-BF22143775FE}"/>
          </ac:spMkLst>
        </pc:spChg>
        <pc:picChg chg="add mod">
          <ac:chgData name="Filip Rehburg" userId="b9f2f4b52a9d96c4" providerId="LiveId" clId="{C9E66BEF-CB14-4086-9229-232086B4FB6F}" dt="2022-02-09T13:15:38.893" v="875"/>
          <ac:picMkLst>
            <pc:docMk/>
            <pc:sldMk cId="131147304" sldId="261"/>
            <ac:picMk id="4" creationId="{C89416BA-6AE0-4C16-863E-6E6CB0F4082F}"/>
          </ac:picMkLst>
        </pc:picChg>
        <pc:picChg chg="add mod">
          <ac:chgData name="Filip Rehburg" userId="b9f2f4b52a9d96c4" providerId="LiveId" clId="{C9E66BEF-CB14-4086-9229-232086B4FB6F}" dt="2022-02-09T13:40:53.061" v="1489"/>
          <ac:picMkLst>
            <pc:docMk/>
            <pc:sldMk cId="131147304" sldId="261"/>
            <ac:picMk id="5" creationId="{51525FB8-010E-48BF-903B-3F3578E2E5BF}"/>
          </ac:picMkLst>
        </pc:picChg>
      </pc:sldChg>
      <pc:sldChg chg="addSp modSp new mod">
        <pc:chgData name="Filip Rehburg" userId="b9f2f4b52a9d96c4" providerId="LiveId" clId="{C9E66BEF-CB14-4086-9229-232086B4FB6F}" dt="2022-02-09T13:15:40.299" v="876"/>
        <pc:sldMkLst>
          <pc:docMk/>
          <pc:sldMk cId="138700660" sldId="262"/>
        </pc:sldMkLst>
        <pc:spChg chg="mod">
          <ac:chgData name="Filip Rehburg" userId="b9f2f4b52a9d96c4" providerId="LiveId" clId="{C9E66BEF-CB14-4086-9229-232086B4FB6F}" dt="2022-02-09T13:07:07.765" v="864" actId="207"/>
          <ac:spMkLst>
            <pc:docMk/>
            <pc:sldMk cId="138700660" sldId="262"/>
            <ac:spMk id="2" creationId="{47C1615F-2AB6-4EC1-86B3-C570BDF894F0}"/>
          </ac:spMkLst>
        </pc:spChg>
        <pc:picChg chg="add mod">
          <ac:chgData name="Filip Rehburg" userId="b9f2f4b52a9d96c4" providerId="LiveId" clId="{C9E66BEF-CB14-4086-9229-232086B4FB6F}" dt="2022-02-09T13:15:40.299" v="876"/>
          <ac:picMkLst>
            <pc:docMk/>
            <pc:sldMk cId="138700660" sldId="262"/>
            <ac:picMk id="4" creationId="{6B2F1323-4780-4D95-8FD1-304173FD4A78}"/>
          </ac:picMkLst>
        </pc:picChg>
      </pc:sldChg>
      <pc:sldChg chg="addSp modSp new mod">
        <pc:chgData name="Filip Rehburg" userId="b9f2f4b52a9d96c4" providerId="LiveId" clId="{C9E66BEF-CB14-4086-9229-232086B4FB6F}" dt="2022-02-09T13:15:42.123" v="877"/>
        <pc:sldMkLst>
          <pc:docMk/>
          <pc:sldMk cId="2435724375" sldId="263"/>
        </pc:sldMkLst>
        <pc:spChg chg="mod">
          <ac:chgData name="Filip Rehburg" userId="b9f2f4b52a9d96c4" providerId="LiveId" clId="{C9E66BEF-CB14-4086-9229-232086B4FB6F}" dt="2022-02-09T13:07:11.081" v="865" actId="207"/>
          <ac:spMkLst>
            <pc:docMk/>
            <pc:sldMk cId="2435724375" sldId="263"/>
            <ac:spMk id="2" creationId="{FD3C04CE-DDFE-4E09-AFD5-32AD9972A12A}"/>
          </ac:spMkLst>
        </pc:spChg>
        <pc:picChg chg="add mod">
          <ac:chgData name="Filip Rehburg" userId="b9f2f4b52a9d96c4" providerId="LiveId" clId="{C9E66BEF-CB14-4086-9229-232086B4FB6F}" dt="2022-02-09T13:15:42.123" v="877"/>
          <ac:picMkLst>
            <pc:docMk/>
            <pc:sldMk cId="2435724375" sldId="263"/>
            <ac:picMk id="4" creationId="{C10811DF-01F7-4785-A77F-1717958A3D33}"/>
          </ac:picMkLst>
        </pc:picChg>
      </pc:sldChg>
      <pc:sldChg chg="addSp delSp modSp new mod">
        <pc:chgData name="Filip Rehburg" userId="b9f2f4b52a9d96c4" providerId="LiveId" clId="{C9E66BEF-CB14-4086-9229-232086B4FB6F}" dt="2022-02-09T13:15:49.045" v="878" actId="14100"/>
        <pc:sldMkLst>
          <pc:docMk/>
          <pc:sldMk cId="1257208378" sldId="264"/>
        </pc:sldMkLst>
        <pc:spChg chg="mod">
          <ac:chgData name="Filip Rehburg" userId="b9f2f4b52a9d96c4" providerId="LiveId" clId="{C9E66BEF-CB14-4086-9229-232086B4FB6F}" dt="2022-02-09T13:06:46.988" v="859" actId="207"/>
          <ac:spMkLst>
            <pc:docMk/>
            <pc:sldMk cId="1257208378" sldId="264"/>
            <ac:spMk id="2" creationId="{B8AA9094-0B34-49F2-9BEB-BD215522D588}"/>
          </ac:spMkLst>
        </pc:spChg>
        <pc:spChg chg="del">
          <ac:chgData name="Filip Rehburg" userId="b9f2f4b52a9d96c4" providerId="LiveId" clId="{C9E66BEF-CB14-4086-9229-232086B4FB6F}" dt="2022-02-09T13:02:42.718" v="831" actId="931"/>
          <ac:spMkLst>
            <pc:docMk/>
            <pc:sldMk cId="1257208378" sldId="264"/>
            <ac:spMk id="3" creationId="{0EA854A4-33FF-4F7E-BBE5-7598FAD8613B}"/>
          </ac:spMkLst>
        </pc:spChg>
        <pc:picChg chg="add mod">
          <ac:chgData name="Filip Rehburg" userId="b9f2f4b52a9d96c4" providerId="LiveId" clId="{C9E66BEF-CB14-4086-9229-232086B4FB6F}" dt="2022-02-09T13:15:49.045" v="878" actId="14100"/>
          <ac:picMkLst>
            <pc:docMk/>
            <pc:sldMk cId="1257208378" sldId="264"/>
            <ac:picMk id="5" creationId="{88B5B9C8-F715-4664-8A06-6640BE3E1605}"/>
          </ac:picMkLst>
        </pc:picChg>
        <pc:picChg chg="add del mod">
          <ac:chgData name="Filip Rehburg" userId="b9f2f4b52a9d96c4" providerId="LiveId" clId="{C9E66BEF-CB14-4086-9229-232086B4FB6F}" dt="2022-02-09T13:02:53.971" v="837"/>
          <ac:picMkLst>
            <pc:docMk/>
            <pc:sldMk cId="1257208378" sldId="264"/>
            <ac:picMk id="6" creationId="{C6E327B0-0BA8-4DF6-A9DC-E9194BEDBA10}"/>
          </ac:picMkLst>
        </pc:picChg>
        <pc:picChg chg="add mod">
          <ac:chgData name="Filip Rehburg" userId="b9f2f4b52a9d96c4" providerId="LiveId" clId="{C9E66BEF-CB14-4086-9229-232086B4FB6F}" dt="2022-02-09T13:15:31.364" v="871"/>
          <ac:picMkLst>
            <pc:docMk/>
            <pc:sldMk cId="1257208378" sldId="264"/>
            <ac:picMk id="7" creationId="{EFF80B65-861B-46E7-8A58-6B7DDFA0A75A}"/>
          </ac:picMkLst>
        </pc:picChg>
      </pc:sldChg>
      <pc:sldChg chg="addSp modSp add mod">
        <pc:chgData name="Filip Rehburg" userId="b9f2f4b52a9d96c4" providerId="LiveId" clId="{C9E66BEF-CB14-4086-9229-232086B4FB6F}" dt="2022-02-09T13:15:33.342" v="872"/>
        <pc:sldMkLst>
          <pc:docMk/>
          <pc:sldMk cId="2829738659" sldId="265"/>
        </pc:sldMkLst>
        <pc:spChg chg="mod">
          <ac:chgData name="Filip Rehburg" userId="b9f2f4b52a9d96c4" providerId="LiveId" clId="{C9E66BEF-CB14-4086-9229-232086B4FB6F}" dt="2022-02-09T13:06:51.765" v="860" actId="207"/>
          <ac:spMkLst>
            <pc:docMk/>
            <pc:sldMk cId="2829738659" sldId="265"/>
            <ac:spMk id="2" creationId="{B8AA9094-0B34-49F2-9BEB-BD215522D588}"/>
          </ac:spMkLst>
        </pc:spChg>
        <pc:picChg chg="add mod">
          <ac:chgData name="Filip Rehburg" userId="b9f2f4b52a9d96c4" providerId="LiveId" clId="{C9E66BEF-CB14-4086-9229-232086B4FB6F}" dt="2022-02-09T13:15:33.342" v="872"/>
          <ac:picMkLst>
            <pc:docMk/>
            <pc:sldMk cId="2829738659" sldId="265"/>
            <ac:picMk id="4" creationId="{26D85DA9-CEB0-47F0-8F62-EF6478CC6ADE}"/>
          </ac:picMkLst>
        </pc:picChg>
        <pc:picChg chg="mod ord modCrop">
          <ac:chgData name="Filip Rehburg" userId="b9f2f4b52a9d96c4" providerId="LiveId" clId="{C9E66BEF-CB14-4086-9229-232086B4FB6F}" dt="2022-02-09T13:04:19.532" v="857" actId="171"/>
          <ac:picMkLst>
            <pc:docMk/>
            <pc:sldMk cId="2829738659" sldId="265"/>
            <ac:picMk id="5" creationId="{88B5B9C8-F715-4664-8A06-6640BE3E1605}"/>
          </ac:picMkLst>
        </pc:picChg>
      </pc:sldChg>
      <pc:sldChg chg="delSp modSp new mod">
        <pc:chgData name="Filip Rehburg" userId="b9f2f4b52a9d96c4" providerId="LiveId" clId="{C9E66BEF-CB14-4086-9229-232086B4FB6F}" dt="2022-02-09T13:54:08.174" v="1530" actId="1076"/>
        <pc:sldMkLst>
          <pc:docMk/>
          <pc:sldMk cId="746364749" sldId="266"/>
        </pc:sldMkLst>
        <pc:spChg chg="mod">
          <ac:chgData name="Filip Rehburg" userId="b9f2f4b52a9d96c4" providerId="LiveId" clId="{C9E66BEF-CB14-4086-9229-232086B4FB6F}" dt="2022-02-09T13:54:08.174" v="1530" actId="1076"/>
          <ac:spMkLst>
            <pc:docMk/>
            <pc:sldMk cId="746364749" sldId="266"/>
            <ac:spMk id="2" creationId="{84E5B426-5EA7-49B3-810C-F0E71E534BF9}"/>
          </ac:spMkLst>
        </pc:spChg>
        <pc:spChg chg="del">
          <ac:chgData name="Filip Rehburg" userId="b9f2f4b52a9d96c4" providerId="LiveId" clId="{C9E66BEF-CB14-4086-9229-232086B4FB6F}" dt="2022-02-09T13:53:53.599" v="1518" actId="478"/>
          <ac:spMkLst>
            <pc:docMk/>
            <pc:sldMk cId="746364749" sldId="266"/>
            <ac:spMk id="3" creationId="{BEECD3DC-16BE-4E07-BFA3-D288F511EB9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C0C369-13E3-C04F-AA91-3C19CF4D27E6}" type="datetimeFigureOut">
              <a:rPr lang="nl-NL" smtClean="0"/>
              <a:t>9-2-2022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68B745-3CC2-3B46-A8BC-FE1F07A0832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58237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7D42C8-A255-5F4D-A951-1B90F54B60E2}" type="datetimeFigureOut">
              <a:rPr lang="nl-NL" smtClean="0"/>
              <a:t>9-2-2022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775814-5E86-5743-808B-FA33B96378E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78841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75814-5E86-5743-808B-FA33B96378E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27691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light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75991" y="234261"/>
            <a:ext cx="6978810" cy="2205258"/>
          </a:xfrm>
        </p:spPr>
        <p:txBody>
          <a:bodyPr>
            <a:no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675991" y="2439519"/>
            <a:ext cx="4196618" cy="175260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  <p:pic>
        <p:nvPicPr>
          <p:cNvPr id="11" name="Afbeelding 10" descr="UM40_RGB_B_blauw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41"/>
          <a:stretch/>
        </p:blipFill>
        <p:spPr>
          <a:xfrm>
            <a:off x="360001" y="6174000"/>
            <a:ext cx="2106474" cy="50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63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000" y="414259"/>
            <a:ext cx="3934625" cy="1565897"/>
          </a:xfrm>
        </p:spPr>
        <p:txBody>
          <a:bodyPr/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60001" y="1980156"/>
            <a:ext cx="3934624" cy="3810096"/>
          </a:xfrm>
        </p:spPr>
        <p:txBody>
          <a:bodyPr/>
          <a:lstStyle>
            <a:lvl3pPr marL="715962" indent="0">
              <a:buNone/>
              <a:defRPr/>
            </a:lvl3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4595043" y="6318628"/>
            <a:ext cx="550734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4745252" y="6318628"/>
            <a:ext cx="3449951" cy="365125"/>
          </a:xfrm>
        </p:spPr>
        <p:txBody>
          <a:bodyPr/>
          <a:lstStyle/>
          <a:p>
            <a:r>
              <a:rPr lang="nl-NL"/>
              <a:t>Naam afdeling of A-merk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8195204" y="6318399"/>
            <a:ext cx="569977" cy="365125"/>
          </a:xfrm>
        </p:spPr>
        <p:txBody>
          <a:bodyPr/>
          <a:lstStyle/>
          <a:p>
            <a:fld id="{09B7AD4A-C94A-7B42-9E17-606C7F366C4B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afbeelding 7"/>
          <p:cNvSpPr>
            <a:spLocks noGrp="1"/>
          </p:cNvSpPr>
          <p:nvPr>
            <p:ph type="pic" sz="quarter" idx="13"/>
          </p:nvPr>
        </p:nvSpPr>
        <p:spPr>
          <a:xfrm>
            <a:off x="4595043" y="0"/>
            <a:ext cx="4548957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nl-NL"/>
          </a:p>
        </p:txBody>
      </p:sp>
      <p:pic>
        <p:nvPicPr>
          <p:cNvPr id="9" name="Afbeelding 8" descr="UM40_RGB_B_blauw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41"/>
          <a:stretch/>
        </p:blipFill>
        <p:spPr>
          <a:xfrm>
            <a:off x="360001" y="6174000"/>
            <a:ext cx="2106474" cy="50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55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Naam afdeling of A-merk</a:t>
            </a:r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AD4A-C94A-7B42-9E17-606C7F366C4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jdelijke aanduiding voor afbeelding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6858000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nl-NL" dirty="0"/>
          </a:p>
        </p:txBody>
      </p:sp>
      <p:pic>
        <p:nvPicPr>
          <p:cNvPr id="7" name="Afbeelding 6" descr="UM40_RGB_B_diap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02"/>
          <a:stretch/>
        </p:blipFill>
        <p:spPr>
          <a:xfrm>
            <a:off x="360000" y="6173999"/>
            <a:ext cx="2073053" cy="50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55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Naam afdeling of A-merk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AD4A-C94A-7B42-9E17-606C7F366C4B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ijdelijke aanduiding voor tabel 6"/>
          <p:cNvSpPr>
            <a:spLocks noGrp="1"/>
          </p:cNvSpPr>
          <p:nvPr>
            <p:ph type="tbl" sz="quarter" idx="13"/>
          </p:nvPr>
        </p:nvSpPr>
        <p:spPr>
          <a:xfrm>
            <a:off x="360363" y="1296000"/>
            <a:ext cx="8326437" cy="4309230"/>
          </a:xfrm>
        </p:spPr>
        <p:txBody>
          <a:bodyPr/>
          <a:lstStyle/>
          <a:p>
            <a:endParaRPr lang="nl-NL"/>
          </a:p>
        </p:txBody>
      </p:sp>
      <p:pic>
        <p:nvPicPr>
          <p:cNvPr id="8" name="Afbeelding 7" descr="UM40_RGB_B_blauw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41"/>
          <a:stretch/>
        </p:blipFill>
        <p:spPr>
          <a:xfrm>
            <a:off x="360001" y="6174000"/>
            <a:ext cx="2106474" cy="50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71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+ illustra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75990" y="234261"/>
            <a:ext cx="6975759" cy="2205258"/>
          </a:xfrm>
        </p:spPr>
        <p:txBody>
          <a:bodyPr>
            <a:no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675991" y="2439519"/>
            <a:ext cx="4196618" cy="175260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  <p:pic>
        <p:nvPicPr>
          <p:cNvPr id="11" name="Afbeelding 10" descr="UM40_RGB_B_blauw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41"/>
          <a:stretch/>
        </p:blipFill>
        <p:spPr>
          <a:xfrm>
            <a:off x="360001" y="6174000"/>
            <a:ext cx="2106474" cy="507083"/>
          </a:xfrm>
          <a:prstGeom prst="rect">
            <a:avLst/>
          </a:prstGeom>
        </p:spPr>
      </p:pic>
      <p:pic>
        <p:nvPicPr>
          <p:cNvPr id="5" name="Afbeelding 4" descr="Future lo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640" y="3596031"/>
            <a:ext cx="3532883" cy="326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924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photo Randwijc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75990" y="234261"/>
            <a:ext cx="6975759" cy="1691906"/>
          </a:xfrm>
        </p:spPr>
        <p:txBody>
          <a:bodyPr>
            <a:no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675991" y="2079685"/>
            <a:ext cx="4196618" cy="175260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  <p:pic>
        <p:nvPicPr>
          <p:cNvPr id="4" name="Afbeelding 3" descr="UM40_RGB_B_diap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93"/>
          <a:stretch/>
        </p:blipFill>
        <p:spPr>
          <a:xfrm>
            <a:off x="360000" y="6173999"/>
            <a:ext cx="2099789" cy="50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9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photo inner cit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75990" y="234261"/>
            <a:ext cx="6958102" cy="1691906"/>
          </a:xfrm>
        </p:spPr>
        <p:txBody>
          <a:bodyPr>
            <a:no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675991" y="2079685"/>
            <a:ext cx="4196618" cy="175260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  <p:pic>
        <p:nvPicPr>
          <p:cNvPr id="4" name="Afbeelding 3" descr="UM40_RGB_B_diap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93"/>
          <a:stretch/>
        </p:blipFill>
        <p:spPr>
          <a:xfrm>
            <a:off x="360000" y="6173999"/>
            <a:ext cx="2099789" cy="50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806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dark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75991" y="234261"/>
            <a:ext cx="6954592" cy="2205258"/>
          </a:xfrm>
        </p:spPr>
        <p:txBody>
          <a:bodyPr>
            <a:no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675991" y="2439519"/>
            <a:ext cx="4196618" cy="175260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  <p:pic>
        <p:nvPicPr>
          <p:cNvPr id="9" name="Afbeelding 8" descr="UM40_RGB_B_diap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93"/>
          <a:stretch/>
        </p:blipFill>
        <p:spPr>
          <a:xfrm>
            <a:off x="360000" y="6173999"/>
            <a:ext cx="2099789" cy="50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91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75991" y="234261"/>
            <a:ext cx="6986342" cy="2205258"/>
          </a:xfrm>
        </p:spPr>
        <p:txBody>
          <a:bodyPr>
            <a:no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675991" y="2439519"/>
            <a:ext cx="4196618" cy="175260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  <p:pic>
        <p:nvPicPr>
          <p:cNvPr id="9" name="Afbeelding 8" descr="UM40_RGB_B_diap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49"/>
          <a:stretch/>
        </p:blipFill>
        <p:spPr>
          <a:xfrm>
            <a:off x="360000" y="6173999"/>
            <a:ext cx="2079737" cy="50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68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Naam afdeling of A-merk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AD4A-C94A-7B42-9E17-606C7F366C4B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Afbeelding 6" descr="UM40_RGB_B_blauw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41"/>
          <a:stretch/>
        </p:blipFill>
        <p:spPr>
          <a:xfrm>
            <a:off x="360001" y="6174000"/>
            <a:ext cx="2106474" cy="50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172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 dark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l-NL"/>
              <a:t>Naam afdeling of A-merk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9B7AD4A-C94A-7B42-9E17-606C7F366C4B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9" name="Afbeelding 8" descr="UM40_RGB_B_diap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97"/>
          <a:stretch/>
        </p:blipFill>
        <p:spPr>
          <a:xfrm>
            <a:off x="360000" y="6173999"/>
            <a:ext cx="2086421" cy="50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97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 light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Naam afdeling of A-merk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9B7AD4A-C94A-7B42-9E17-606C7F366C4B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8" name="Afbeelding 7" descr="UM40_RGB_B_blauw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54"/>
          <a:stretch/>
        </p:blipFill>
        <p:spPr>
          <a:xfrm>
            <a:off x="360001" y="6174000"/>
            <a:ext cx="2066368" cy="50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89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359999" y="414260"/>
            <a:ext cx="8326799" cy="756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59999" y="1296000"/>
            <a:ext cx="8326799" cy="36270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3234467" y="6318628"/>
            <a:ext cx="914465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217546" y="6318628"/>
            <a:ext cx="3977658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  <a:latin typeface="+mn-lt"/>
                <a:cs typeface="Verdana"/>
              </a:defRPr>
            </a:lvl1pPr>
          </a:lstStyle>
          <a:p>
            <a:r>
              <a:rPr lang="nl-NL"/>
              <a:t>Naam afdeling of A-merk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316141" y="6318399"/>
            <a:ext cx="370657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  <a:latin typeface="+mn-lt"/>
                <a:cs typeface="Verdana"/>
              </a:defRPr>
            </a:lvl1pPr>
          </a:lstStyle>
          <a:p>
            <a:fld id="{09B7AD4A-C94A-7B42-9E17-606C7F366C4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25815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4" r:id="rId3"/>
    <p:sldLayoutId id="2147483667" r:id="rId4"/>
    <p:sldLayoutId id="2147483660" r:id="rId5"/>
    <p:sldLayoutId id="2147483661" r:id="rId6"/>
    <p:sldLayoutId id="2147483650" r:id="rId7"/>
    <p:sldLayoutId id="2147483655" r:id="rId8"/>
    <p:sldLayoutId id="2147483656" r:id="rId9"/>
    <p:sldLayoutId id="2147483663" r:id="rId10"/>
    <p:sldLayoutId id="2147483659" r:id="rId11"/>
    <p:sldLayoutId id="2147483654" r:id="rId12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ts val="0"/>
        </a:spcBef>
        <a:buFont typeface="Arial"/>
        <a:buChar char="•"/>
        <a:defRPr sz="3600" kern="1200">
          <a:solidFill>
            <a:schemeClr val="tx1"/>
          </a:solidFill>
          <a:latin typeface="+mj-lt"/>
          <a:ea typeface="+mn-ea"/>
          <a:cs typeface="Verdana"/>
        </a:defRPr>
      </a:lvl1pPr>
      <a:lvl2pPr marL="717550" indent="-358775" algn="l" defTabSz="457200" rtl="0" eaLnBrk="1" latinLnBrk="0" hangingPunct="1">
        <a:spcBef>
          <a:spcPts val="0"/>
        </a:spcBef>
        <a:buFont typeface="Lucida Grande"/>
        <a:buChar char="-"/>
        <a:defRPr sz="3200" kern="1200">
          <a:solidFill>
            <a:schemeClr val="tx1"/>
          </a:solidFill>
          <a:latin typeface="+mj-lt"/>
          <a:ea typeface="+mn-ea"/>
          <a:cs typeface="Verdana"/>
        </a:defRPr>
      </a:lvl2pPr>
      <a:lvl3pPr marL="1073150" indent="-357188" algn="l" defTabSz="457200" rtl="0" eaLnBrk="1" latinLnBrk="0" hangingPunct="1">
        <a:spcBef>
          <a:spcPts val="0"/>
        </a:spcBef>
        <a:buFont typeface="Lucida Grande"/>
        <a:buChar char="-"/>
        <a:defRPr sz="2800" kern="1200">
          <a:solidFill>
            <a:schemeClr val="tx1"/>
          </a:solidFill>
          <a:latin typeface="+mj-lt"/>
          <a:ea typeface="+mn-ea"/>
          <a:cs typeface="Verdana"/>
        </a:defRPr>
      </a:lvl3pPr>
      <a:lvl4pPr marL="1430338" indent="-355600" algn="l" defTabSz="457200" rtl="0" eaLnBrk="1" latinLnBrk="0" hangingPunct="1">
        <a:spcBef>
          <a:spcPts val="0"/>
        </a:spcBef>
        <a:buFont typeface="Lucida Grande"/>
        <a:buChar char="-"/>
        <a:defRPr sz="2400" kern="1200">
          <a:solidFill>
            <a:schemeClr val="tx1"/>
          </a:solidFill>
          <a:latin typeface="+mj-lt"/>
          <a:ea typeface="+mn-ea"/>
          <a:cs typeface="Verdana"/>
        </a:defRPr>
      </a:lvl4pPr>
      <a:lvl5pPr marL="1793875" indent="-360363" algn="l" defTabSz="457200" rtl="0" eaLnBrk="1" latinLnBrk="0" hangingPunct="1">
        <a:spcBef>
          <a:spcPts val="0"/>
        </a:spcBef>
        <a:buFont typeface="Lucida Grande"/>
        <a:buChar char="-"/>
        <a:defRPr sz="2400" kern="1200">
          <a:solidFill>
            <a:schemeClr val="tx1"/>
          </a:solidFill>
          <a:latin typeface="+mj-lt"/>
          <a:ea typeface="+mn-ea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forms.gle/7v5zLXXZxu3H5DZN9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A green social media platform (Part 1)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By Filip Rehburg</a:t>
            </a:r>
          </a:p>
        </p:txBody>
      </p:sp>
    </p:spTree>
    <p:extLst>
      <p:ext uri="{BB962C8B-B14F-4D97-AF65-F5344CB8AC3E}">
        <p14:creationId xmlns:p14="http://schemas.microsoft.com/office/powerpoint/2010/main" val="550971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5B426-5EA7-49B3-810C-F0E71E534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007" y="2505971"/>
            <a:ext cx="8326799" cy="756000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2FD573"/>
                </a:solidFill>
              </a:rPr>
              <a:t>Thank you for listening!</a:t>
            </a:r>
            <a:endParaRPr lang="LID4096" sz="6000" dirty="0">
              <a:solidFill>
                <a:srgbClr val="2FD5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364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2FD573"/>
                </a:solidFill>
              </a:rPr>
              <a:t>What will the interface be about?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Social media for eco-conscious users</a:t>
            </a:r>
          </a:p>
          <a:p>
            <a:r>
              <a:rPr lang="nl-NL" dirty="0"/>
              <a:t>Share, rate &amp; read blog posts</a:t>
            </a:r>
          </a:p>
          <a:p>
            <a:r>
              <a:rPr lang="nl-NL" dirty="0"/>
              <a:t>Connect with users (friends)</a:t>
            </a:r>
          </a:p>
          <a:p>
            <a:r>
              <a:rPr lang="nl-NL" dirty="0"/>
              <a:t>Find local, green stores</a:t>
            </a:r>
          </a:p>
          <a:p>
            <a:r>
              <a:rPr lang="nl-NL" dirty="0"/>
              <a:t>Organize &amp; attend events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C7733B72-F55F-4ABC-9C02-2C73B86768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289"/>
          <a:stretch/>
        </p:blipFill>
        <p:spPr>
          <a:xfrm>
            <a:off x="7117497" y="-1205275"/>
            <a:ext cx="2249429" cy="237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72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A9094-0B34-49F2-9BEB-BD215522D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2FD573"/>
                </a:solidFill>
              </a:rPr>
              <a:t>What will the interface be about?</a:t>
            </a:r>
            <a:endParaRPr lang="LID4096" dirty="0">
              <a:solidFill>
                <a:srgbClr val="2FD573"/>
              </a:solidFill>
            </a:endParaRPr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8B5B9C8-F715-4664-8A06-6640BE3E16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000" y="1162378"/>
            <a:ext cx="8191218" cy="5040749"/>
          </a:xfr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EFF80B65-861B-46E7-8A58-6B7DDFA0A7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289"/>
          <a:stretch/>
        </p:blipFill>
        <p:spPr>
          <a:xfrm>
            <a:off x="7117497" y="-1205275"/>
            <a:ext cx="2249429" cy="237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08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B5B9C8-F715-4664-8A06-6640BE3E16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806" r="4677" b="10314"/>
          <a:stretch/>
        </p:blipFill>
        <p:spPr>
          <a:xfrm>
            <a:off x="129275" y="792260"/>
            <a:ext cx="8873293" cy="483287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AA9094-0B34-49F2-9BEB-BD215522D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2FD573"/>
                </a:solidFill>
              </a:rPr>
              <a:t>What will the interface be about?</a:t>
            </a:r>
            <a:endParaRPr lang="LID4096" dirty="0">
              <a:solidFill>
                <a:srgbClr val="2FD573"/>
              </a:solidFill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26D85DA9-CEB0-47F0-8F62-EF6478CC6A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289"/>
          <a:stretch/>
        </p:blipFill>
        <p:spPr>
          <a:xfrm>
            <a:off x="7117497" y="-1205275"/>
            <a:ext cx="2249429" cy="237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38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78E1F-DEF4-46F1-B658-D87F9FB36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FD573"/>
                </a:solidFill>
              </a:rPr>
              <a:t>What problems will it solve?</a:t>
            </a:r>
            <a:endParaRPr lang="LID4096" dirty="0">
              <a:solidFill>
                <a:srgbClr val="2FD57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F16C8-E56E-4FCF-8670-B28774C45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Scattered over other social media</a:t>
            </a:r>
          </a:p>
          <a:p>
            <a:r>
              <a:rPr lang="en-US" dirty="0"/>
              <a:t>Hard to</a:t>
            </a:r>
          </a:p>
          <a:p>
            <a:pPr lvl="1"/>
            <a:r>
              <a:rPr lang="en-US" dirty="0"/>
              <a:t>Find information</a:t>
            </a:r>
          </a:p>
          <a:p>
            <a:pPr lvl="1"/>
            <a:r>
              <a:rPr lang="en-US" dirty="0"/>
              <a:t>Chat with like-minded users</a:t>
            </a:r>
          </a:p>
          <a:p>
            <a:pPr lvl="1"/>
            <a:r>
              <a:rPr lang="en-US" dirty="0"/>
              <a:t>Find out about local stores </a:t>
            </a:r>
          </a:p>
          <a:p>
            <a:pPr lvl="1"/>
            <a:r>
              <a:rPr lang="en-US" dirty="0"/>
              <a:t>Find out about events</a:t>
            </a:r>
          </a:p>
          <a:p>
            <a:pPr lvl="1"/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No </a:t>
            </a:r>
            <a:r>
              <a:rPr lang="en-US" dirty="0"/>
              <a:t>Central platform for environmentalist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928E7204-E663-49EB-A22D-6BE9316E71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289"/>
          <a:stretch/>
        </p:blipFill>
        <p:spPr>
          <a:xfrm>
            <a:off x="7117497" y="-1205275"/>
            <a:ext cx="2249429" cy="237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51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DF53E-8506-4634-A5B4-B88E0049E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414260"/>
            <a:ext cx="6501154" cy="75600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2FD573"/>
                </a:solidFill>
              </a:rPr>
              <a:t>What is new about it in comparison to similar products?</a:t>
            </a:r>
            <a:endParaRPr lang="LID4096" sz="2800" dirty="0">
              <a:solidFill>
                <a:srgbClr val="2FD57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A4617-C96F-4B5A-A86D-DF8FC56EC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Unique combination of best features</a:t>
            </a:r>
          </a:p>
          <a:p>
            <a:pPr lvl="1"/>
            <a:r>
              <a:rPr lang="en-US" dirty="0"/>
              <a:t>Blog posts (no length limitation)</a:t>
            </a:r>
          </a:p>
          <a:p>
            <a:pPr lvl="1"/>
            <a:r>
              <a:rPr lang="en-US" dirty="0"/>
              <a:t>Like button &amp; karma: “Earth points”</a:t>
            </a:r>
          </a:p>
          <a:p>
            <a:pPr lvl="1"/>
            <a:r>
              <a:rPr lang="en-US" dirty="0"/>
              <a:t>No dislikes </a:t>
            </a:r>
            <a:r>
              <a:rPr lang="en-US" dirty="0">
                <a:sym typeface="Wingdings" panose="05000000000000000000" pitchFamily="2" charset="2"/>
              </a:rPr>
              <a:t> prevent negativity</a:t>
            </a:r>
            <a:endParaRPr lang="en-US" dirty="0"/>
          </a:p>
          <a:p>
            <a:pPr lvl="1"/>
            <a:r>
              <a:rPr lang="en-US" dirty="0"/>
              <a:t>Find out about local events &amp; stores</a:t>
            </a:r>
          </a:p>
          <a:p>
            <a:pPr lvl="1"/>
            <a:endParaRPr lang="en-US" dirty="0"/>
          </a:p>
          <a:p>
            <a:pPr lvl="1"/>
            <a:endParaRPr lang="LID4096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3D083D44-535E-4B8F-9500-5A4957917A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289"/>
          <a:stretch/>
        </p:blipFill>
        <p:spPr>
          <a:xfrm>
            <a:off x="7117497" y="-1205275"/>
            <a:ext cx="2249429" cy="2375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ABB62-A31C-4A5A-8102-77D325BE1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630" y="2299401"/>
            <a:ext cx="547754" cy="62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4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5CECE-42FD-4AB9-AEE2-1C691604F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FD573"/>
                </a:solidFill>
              </a:rPr>
              <a:t>Online questionnaire</a:t>
            </a:r>
            <a:endParaRPr lang="LID4096" dirty="0">
              <a:solidFill>
                <a:srgbClr val="2FD57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E4DB9-89D0-4FAB-B0BD-BF2214377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Questions about:</a:t>
            </a:r>
          </a:p>
          <a:p>
            <a:r>
              <a:rPr lang="en-US" dirty="0"/>
              <a:t>Use of social media </a:t>
            </a:r>
            <a:r>
              <a:rPr lang="en-US" dirty="0">
                <a:sym typeface="Wingdings" panose="05000000000000000000" pitchFamily="2" charset="2"/>
              </a:rPr>
              <a:t> environmentalism</a:t>
            </a:r>
          </a:p>
          <a:p>
            <a:r>
              <a:rPr lang="en-US" dirty="0">
                <a:sym typeface="Wingdings" panose="05000000000000000000" pitchFamily="2" charset="2"/>
              </a:rPr>
              <a:t>Importance of features: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Connecting to other users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Receiving information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Sharing opinions &amp; information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Events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Shops</a:t>
            </a:r>
          </a:p>
          <a:p>
            <a:pPr marL="358775" lvl="1" indent="0">
              <a:buNone/>
            </a:pPr>
            <a:r>
              <a:rPr lang="en-US" dirty="0">
                <a:sym typeface="Wingdings" panose="05000000000000000000" pitchFamily="2" charset="2"/>
              </a:rPr>
              <a:t>Link: </a:t>
            </a:r>
            <a:r>
              <a:rPr lang="en-US" dirty="0">
                <a:sym typeface="Wingdings" panose="05000000000000000000" pitchFamily="2" charset="2"/>
                <a:hlinkClick r:id="rId2"/>
              </a:rPr>
              <a:t>https://forms.gle/7v5zLXXZxu3H5DZN9</a:t>
            </a:r>
            <a:r>
              <a:rPr lang="en-US" dirty="0">
                <a:sym typeface="Wingdings" panose="05000000000000000000" pitchFamily="2" charset="2"/>
              </a:rPr>
              <a:t> 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C89416BA-6AE0-4C16-863E-6E6CB0F408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289"/>
          <a:stretch/>
        </p:blipFill>
        <p:spPr>
          <a:xfrm>
            <a:off x="7117497" y="-1205275"/>
            <a:ext cx="2249429" cy="237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7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1615F-2AB6-4EC1-86B3-C570BDF89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FD573"/>
                </a:solidFill>
              </a:rPr>
              <a:t>Outcomes online questionnaire</a:t>
            </a:r>
            <a:endParaRPr lang="LID4096" dirty="0">
              <a:solidFill>
                <a:srgbClr val="2FD57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30F80-3F11-4C21-987A-9039D7CFD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6B2F1323-4780-4D95-8FD1-304173FD4A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289"/>
          <a:stretch/>
        </p:blipFill>
        <p:spPr>
          <a:xfrm>
            <a:off x="7117497" y="-1205275"/>
            <a:ext cx="2249429" cy="237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00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C04CE-DDFE-4E09-AFD5-32AD9972A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FD573"/>
                </a:solidFill>
              </a:rPr>
              <a:t>Conclusion</a:t>
            </a:r>
            <a:endParaRPr lang="LID4096" dirty="0">
              <a:solidFill>
                <a:srgbClr val="2FD57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9F040-3DA9-4C18-9635-466F850EC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C10811DF-01F7-4785-A77F-1717958A3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289"/>
          <a:stretch/>
        </p:blipFill>
        <p:spPr>
          <a:xfrm>
            <a:off x="7117497" y="-1205275"/>
            <a:ext cx="2249429" cy="237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24375"/>
      </p:ext>
    </p:extLst>
  </p:cSld>
  <p:clrMapOvr>
    <a:masterClrMapping/>
  </p:clrMapOvr>
</p:sld>
</file>

<file path=ppt/theme/theme1.xml><?xml version="1.0" encoding="utf-8"?>
<a:theme xmlns:a="http://schemas.openxmlformats.org/drawingml/2006/main" name="Maastricht University">
  <a:themeElements>
    <a:clrScheme name="UM">
      <a:dk1>
        <a:srgbClr val="001C3D"/>
      </a:dk1>
      <a:lt1>
        <a:srgbClr val="FFFFFF"/>
      </a:lt1>
      <a:dk2>
        <a:srgbClr val="00A2DB"/>
      </a:dk2>
      <a:lt2>
        <a:srgbClr val="FFFFFF"/>
      </a:lt2>
      <a:accent1>
        <a:srgbClr val="E84E10"/>
      </a:accent1>
      <a:accent2>
        <a:srgbClr val="00A2DB"/>
      </a:accent2>
      <a:accent3>
        <a:srgbClr val="001C3D"/>
      </a:accent3>
      <a:accent4>
        <a:srgbClr val="F3A687"/>
      </a:accent4>
      <a:accent5>
        <a:srgbClr val="7FD0ED"/>
      </a:accent5>
      <a:accent6>
        <a:srgbClr val="7F8D9E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1675</TotalTime>
  <Words>183</Words>
  <Application>Microsoft Office PowerPoint</Application>
  <PresentationFormat>On-screen Show (4:3)</PresentationFormat>
  <Paragraphs>39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Lucida Grande</vt:lpstr>
      <vt:lpstr>Maastricht University</vt:lpstr>
      <vt:lpstr>A green social media platform (Part 1)</vt:lpstr>
      <vt:lpstr>What will the interface be about?</vt:lpstr>
      <vt:lpstr>What will the interface be about?</vt:lpstr>
      <vt:lpstr>What will the interface be about?</vt:lpstr>
      <vt:lpstr>What problems will it solve?</vt:lpstr>
      <vt:lpstr>What is new about it in comparison to similar products?</vt:lpstr>
      <vt:lpstr>Online questionnaire</vt:lpstr>
      <vt:lpstr>Outcomes online questionnaire</vt:lpstr>
      <vt:lpstr>Conclusion</vt:lpstr>
      <vt:lpstr>Thank you for listening!</vt:lpstr>
    </vt:vector>
  </TitlesOfParts>
  <Company>Maastricht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Adriaans R (BU)</dc:creator>
  <cp:lastModifiedBy>Filip Rehburg</cp:lastModifiedBy>
  <cp:revision>243</cp:revision>
  <cp:lastPrinted>2017-02-22T09:43:12Z</cp:lastPrinted>
  <dcterms:created xsi:type="dcterms:W3CDTF">2016-01-20T13:07:02Z</dcterms:created>
  <dcterms:modified xsi:type="dcterms:W3CDTF">2022-02-09T13:54:10Z</dcterms:modified>
</cp:coreProperties>
</file>